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7621588" cy="4813300"/>
  <p:notesSz cx="6858000" cy="9144000"/>
  <p:defaultTextStyle>
    <a:defPPr>
      <a:defRPr lang="pt-BR"/>
    </a:defPPr>
    <a:lvl1pPr marL="0" algn="l" defTabSz="71048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55244" algn="l" defTabSz="71048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10489" algn="l" defTabSz="71048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65733" algn="l" defTabSz="71048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20978" algn="l" defTabSz="71048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76222" algn="l" defTabSz="71048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31466" algn="l" defTabSz="71048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86711" algn="l" defTabSz="71048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841955" algn="l" defTabSz="71048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26" y="-18"/>
      </p:cViewPr>
      <p:guideLst>
        <p:guide orient="horz" pos="1516"/>
        <p:guide pos="24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1619" y="1495243"/>
            <a:ext cx="6478350" cy="103174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238" y="2727536"/>
            <a:ext cx="5335112" cy="12300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55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104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6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20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76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31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86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84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64FE-564C-4AB4-A21D-52088155C394}" type="datetimeFigureOut">
              <a:rPr lang="pt-BR" smtClean="0"/>
              <a:t>07/05/2014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39EC-0C90-4BFC-BC81-4338685495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9410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64FE-564C-4AB4-A21D-52088155C394}" type="datetimeFigureOut">
              <a:rPr lang="pt-BR" smtClean="0"/>
              <a:t>07/05/2014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39EC-0C90-4BFC-BC81-4338685495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34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525651" y="192755"/>
            <a:ext cx="1714857" cy="410690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81080" y="192755"/>
            <a:ext cx="5017545" cy="410690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64FE-564C-4AB4-A21D-52088155C394}" type="datetimeFigureOut">
              <a:rPr lang="pt-BR" smtClean="0"/>
              <a:t>07/05/2014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39EC-0C90-4BFC-BC81-4338685495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513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64FE-564C-4AB4-A21D-52088155C394}" type="datetimeFigureOut">
              <a:rPr lang="pt-BR" smtClean="0"/>
              <a:t>07/05/2014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39EC-0C90-4BFC-BC81-4338685495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0416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2053" y="3092991"/>
            <a:ext cx="6478350" cy="955975"/>
          </a:xfrm>
        </p:spPr>
        <p:txBody>
          <a:bodyPr anchor="t"/>
          <a:lstStyle>
            <a:lvl1pPr algn="l">
              <a:defRPr sz="31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2053" y="2040082"/>
            <a:ext cx="6478350" cy="1052909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552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1048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6573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2097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7622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3146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86711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84195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64FE-564C-4AB4-A21D-52088155C394}" type="datetimeFigureOut">
              <a:rPr lang="pt-BR" smtClean="0"/>
              <a:t>07/05/2014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39EC-0C90-4BFC-BC81-4338685495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223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80" y="1123103"/>
            <a:ext cx="3366201" cy="3176556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74307" y="1123103"/>
            <a:ext cx="3366201" cy="3176556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64FE-564C-4AB4-A21D-52088155C394}" type="datetimeFigureOut">
              <a:rPr lang="pt-BR" smtClean="0"/>
              <a:t>07/05/2014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39EC-0C90-4BFC-BC81-4338685495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965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79" y="1077422"/>
            <a:ext cx="3367525" cy="44901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5244" indent="0">
              <a:buNone/>
              <a:defRPr sz="1600" b="1"/>
            </a:lvl2pPr>
            <a:lvl3pPr marL="710489" indent="0">
              <a:buNone/>
              <a:defRPr sz="1400" b="1"/>
            </a:lvl3pPr>
            <a:lvl4pPr marL="1065733" indent="0">
              <a:buNone/>
              <a:defRPr sz="1200" b="1"/>
            </a:lvl4pPr>
            <a:lvl5pPr marL="1420978" indent="0">
              <a:buNone/>
              <a:defRPr sz="1200" b="1"/>
            </a:lvl5pPr>
            <a:lvl6pPr marL="1776222" indent="0">
              <a:buNone/>
              <a:defRPr sz="1200" b="1"/>
            </a:lvl6pPr>
            <a:lvl7pPr marL="2131466" indent="0">
              <a:buNone/>
              <a:defRPr sz="1200" b="1"/>
            </a:lvl7pPr>
            <a:lvl8pPr marL="2486711" indent="0">
              <a:buNone/>
              <a:defRPr sz="1200" b="1"/>
            </a:lvl8pPr>
            <a:lvl9pPr marL="2841955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1079" y="1526440"/>
            <a:ext cx="3367525" cy="277321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871661" y="1077422"/>
            <a:ext cx="3368848" cy="44901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5244" indent="0">
              <a:buNone/>
              <a:defRPr sz="1600" b="1"/>
            </a:lvl2pPr>
            <a:lvl3pPr marL="710489" indent="0">
              <a:buNone/>
              <a:defRPr sz="1400" b="1"/>
            </a:lvl3pPr>
            <a:lvl4pPr marL="1065733" indent="0">
              <a:buNone/>
              <a:defRPr sz="1200" b="1"/>
            </a:lvl4pPr>
            <a:lvl5pPr marL="1420978" indent="0">
              <a:buNone/>
              <a:defRPr sz="1200" b="1"/>
            </a:lvl5pPr>
            <a:lvl6pPr marL="1776222" indent="0">
              <a:buNone/>
              <a:defRPr sz="1200" b="1"/>
            </a:lvl6pPr>
            <a:lvl7pPr marL="2131466" indent="0">
              <a:buNone/>
              <a:defRPr sz="1200" b="1"/>
            </a:lvl7pPr>
            <a:lvl8pPr marL="2486711" indent="0">
              <a:buNone/>
              <a:defRPr sz="1200" b="1"/>
            </a:lvl8pPr>
            <a:lvl9pPr marL="2841955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871661" y="1526440"/>
            <a:ext cx="3368848" cy="277321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64FE-564C-4AB4-A21D-52088155C394}" type="datetimeFigureOut">
              <a:rPr lang="pt-BR" smtClean="0"/>
              <a:t>07/05/2014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39EC-0C90-4BFC-BC81-4338685495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9444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64FE-564C-4AB4-A21D-52088155C394}" type="datetimeFigureOut">
              <a:rPr lang="pt-BR" smtClean="0"/>
              <a:t>07/05/2014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39EC-0C90-4BFC-BC81-4338685495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180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64FE-564C-4AB4-A21D-52088155C394}" type="datetimeFigureOut">
              <a:rPr lang="pt-BR" smtClean="0"/>
              <a:t>07/05/2014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39EC-0C90-4BFC-BC81-4338685495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0175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80" y="191641"/>
            <a:ext cx="2507450" cy="815587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79829" y="191641"/>
            <a:ext cx="4260679" cy="4108018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80" y="1007228"/>
            <a:ext cx="2507450" cy="3292431"/>
          </a:xfrm>
        </p:spPr>
        <p:txBody>
          <a:bodyPr/>
          <a:lstStyle>
            <a:lvl1pPr marL="0" indent="0">
              <a:buNone/>
              <a:defRPr sz="1100"/>
            </a:lvl1pPr>
            <a:lvl2pPr marL="355244" indent="0">
              <a:buNone/>
              <a:defRPr sz="900"/>
            </a:lvl2pPr>
            <a:lvl3pPr marL="710489" indent="0">
              <a:buNone/>
              <a:defRPr sz="800"/>
            </a:lvl3pPr>
            <a:lvl4pPr marL="1065733" indent="0">
              <a:buNone/>
              <a:defRPr sz="700"/>
            </a:lvl4pPr>
            <a:lvl5pPr marL="1420978" indent="0">
              <a:buNone/>
              <a:defRPr sz="700"/>
            </a:lvl5pPr>
            <a:lvl6pPr marL="1776222" indent="0">
              <a:buNone/>
              <a:defRPr sz="700"/>
            </a:lvl6pPr>
            <a:lvl7pPr marL="2131466" indent="0">
              <a:buNone/>
              <a:defRPr sz="700"/>
            </a:lvl7pPr>
            <a:lvl8pPr marL="2486711" indent="0">
              <a:buNone/>
              <a:defRPr sz="700"/>
            </a:lvl8pPr>
            <a:lvl9pPr marL="2841955" indent="0">
              <a:buNone/>
              <a:defRPr sz="7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64FE-564C-4AB4-A21D-52088155C394}" type="datetimeFigureOut">
              <a:rPr lang="pt-BR" smtClean="0"/>
              <a:t>07/05/2014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39EC-0C90-4BFC-BC81-4338685495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154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3884" y="3369310"/>
            <a:ext cx="4572953" cy="397766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493884" y="430077"/>
            <a:ext cx="4572953" cy="2887980"/>
          </a:xfrm>
        </p:spPr>
        <p:txBody>
          <a:bodyPr/>
          <a:lstStyle>
            <a:lvl1pPr marL="0" indent="0">
              <a:buNone/>
              <a:defRPr sz="2500"/>
            </a:lvl1pPr>
            <a:lvl2pPr marL="355244" indent="0">
              <a:buNone/>
              <a:defRPr sz="2200"/>
            </a:lvl2pPr>
            <a:lvl3pPr marL="710489" indent="0">
              <a:buNone/>
              <a:defRPr sz="1900"/>
            </a:lvl3pPr>
            <a:lvl4pPr marL="1065733" indent="0">
              <a:buNone/>
              <a:defRPr sz="1600"/>
            </a:lvl4pPr>
            <a:lvl5pPr marL="1420978" indent="0">
              <a:buNone/>
              <a:defRPr sz="1600"/>
            </a:lvl5pPr>
            <a:lvl6pPr marL="1776222" indent="0">
              <a:buNone/>
              <a:defRPr sz="1600"/>
            </a:lvl6pPr>
            <a:lvl7pPr marL="2131466" indent="0">
              <a:buNone/>
              <a:defRPr sz="1600"/>
            </a:lvl7pPr>
            <a:lvl8pPr marL="2486711" indent="0">
              <a:buNone/>
              <a:defRPr sz="1600"/>
            </a:lvl8pPr>
            <a:lvl9pPr marL="2841955" indent="0">
              <a:buNone/>
              <a:defRPr sz="16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93884" y="3767076"/>
            <a:ext cx="4572953" cy="564894"/>
          </a:xfrm>
        </p:spPr>
        <p:txBody>
          <a:bodyPr/>
          <a:lstStyle>
            <a:lvl1pPr marL="0" indent="0">
              <a:buNone/>
              <a:defRPr sz="1100"/>
            </a:lvl1pPr>
            <a:lvl2pPr marL="355244" indent="0">
              <a:buNone/>
              <a:defRPr sz="900"/>
            </a:lvl2pPr>
            <a:lvl3pPr marL="710489" indent="0">
              <a:buNone/>
              <a:defRPr sz="800"/>
            </a:lvl3pPr>
            <a:lvl4pPr marL="1065733" indent="0">
              <a:buNone/>
              <a:defRPr sz="700"/>
            </a:lvl4pPr>
            <a:lvl5pPr marL="1420978" indent="0">
              <a:buNone/>
              <a:defRPr sz="700"/>
            </a:lvl5pPr>
            <a:lvl6pPr marL="1776222" indent="0">
              <a:buNone/>
              <a:defRPr sz="700"/>
            </a:lvl6pPr>
            <a:lvl7pPr marL="2131466" indent="0">
              <a:buNone/>
              <a:defRPr sz="700"/>
            </a:lvl7pPr>
            <a:lvl8pPr marL="2486711" indent="0">
              <a:buNone/>
              <a:defRPr sz="700"/>
            </a:lvl8pPr>
            <a:lvl9pPr marL="2841955" indent="0">
              <a:buNone/>
              <a:defRPr sz="7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64FE-564C-4AB4-A21D-52088155C394}" type="datetimeFigureOut">
              <a:rPr lang="pt-BR" smtClean="0"/>
              <a:t>07/05/2014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39EC-0C90-4BFC-BC81-4338685495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6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80" y="192755"/>
            <a:ext cx="6859429" cy="802217"/>
          </a:xfrm>
          <a:prstGeom prst="rect">
            <a:avLst/>
          </a:prstGeom>
        </p:spPr>
        <p:txBody>
          <a:bodyPr vert="horz" lIns="71049" tIns="35524" rIns="71049" bIns="35524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80" y="1123103"/>
            <a:ext cx="6859429" cy="3176556"/>
          </a:xfrm>
          <a:prstGeom prst="rect">
            <a:avLst/>
          </a:prstGeom>
        </p:spPr>
        <p:txBody>
          <a:bodyPr vert="horz" lIns="71049" tIns="35524" rIns="71049" bIns="35524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81079" y="4461216"/>
            <a:ext cx="1778371" cy="256264"/>
          </a:xfrm>
          <a:prstGeom prst="rect">
            <a:avLst/>
          </a:prstGeom>
        </p:spPr>
        <p:txBody>
          <a:bodyPr vert="horz" lIns="71049" tIns="35524" rIns="71049" bIns="35524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B64FE-564C-4AB4-A21D-52088155C394}" type="datetimeFigureOut">
              <a:rPr lang="pt-BR" smtClean="0"/>
              <a:t>07/05/2014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04043" y="4461216"/>
            <a:ext cx="2413503" cy="256264"/>
          </a:xfrm>
          <a:prstGeom prst="rect">
            <a:avLst/>
          </a:prstGeom>
        </p:spPr>
        <p:txBody>
          <a:bodyPr vert="horz" lIns="71049" tIns="35524" rIns="71049" bIns="35524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5462138" y="4461216"/>
            <a:ext cx="1778371" cy="256264"/>
          </a:xfrm>
          <a:prstGeom prst="rect">
            <a:avLst/>
          </a:prstGeom>
        </p:spPr>
        <p:txBody>
          <a:bodyPr vert="horz" lIns="71049" tIns="35524" rIns="71049" bIns="35524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639EC-0C90-4BFC-BC81-4338685495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680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0489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433" indent="-266433" algn="l" defTabSz="7104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577272" indent="-222028" algn="l" defTabSz="710489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88111" indent="-177622" algn="l" defTabSz="7104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355" indent="-177622" algn="l" defTabSz="710489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00" indent="-177622" algn="l" defTabSz="710489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53844" indent="-177622" algn="l" defTabSz="7104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09089" indent="-177622" algn="l" defTabSz="7104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664333" indent="-177622" algn="l" defTabSz="7104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019577" indent="-177622" algn="l" defTabSz="7104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71048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5244" algn="l" defTabSz="71048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0489" algn="l" defTabSz="71048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5733" algn="l" defTabSz="71048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0978" algn="l" defTabSz="71048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76222" algn="l" defTabSz="71048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1466" algn="l" defTabSz="71048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86711" algn="l" defTabSz="71048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41955" algn="l" defTabSz="71048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0" y="-4923"/>
            <a:ext cx="7620000" cy="4813300"/>
            <a:chOff x="749816" y="697442"/>
            <a:chExt cx="7620000" cy="4813300"/>
          </a:xfrm>
        </p:grpSpPr>
        <p:pic>
          <p:nvPicPr>
            <p:cNvPr id="2" name="Imagem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816" y="697442"/>
              <a:ext cx="7620000" cy="4813300"/>
            </a:xfrm>
            <a:prstGeom prst="rect">
              <a:avLst/>
            </a:prstGeom>
            <a:ln>
              <a:noFill/>
            </a:ln>
          </p:spPr>
        </p:pic>
        <p:sp>
          <p:nvSpPr>
            <p:cNvPr id="4" name="CaixaDeTexto 3"/>
            <p:cNvSpPr txBox="1"/>
            <p:nvPr/>
          </p:nvSpPr>
          <p:spPr>
            <a:xfrm>
              <a:off x="1218506" y="1072562"/>
              <a:ext cx="2695508" cy="7950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71049" tIns="35524" rIns="71049" bIns="35524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pt-BR" sz="47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DigiCall</a:t>
              </a:r>
            </a:p>
          </p:txBody>
        </p:sp>
        <p:pic>
          <p:nvPicPr>
            <p:cNvPr id="6" name="Imagem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2522" y="2053204"/>
              <a:ext cx="2100438" cy="683087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5183363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</Words>
  <Application>Microsoft Office PowerPoint</Application>
  <PresentationFormat>Personalizar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Izidro</dc:creator>
  <cp:lastModifiedBy>Izidro</cp:lastModifiedBy>
  <cp:revision>3</cp:revision>
  <dcterms:created xsi:type="dcterms:W3CDTF">2014-05-07T15:47:10Z</dcterms:created>
  <dcterms:modified xsi:type="dcterms:W3CDTF">2014-05-07T16:13:04Z</dcterms:modified>
</cp:coreProperties>
</file>